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5" r:id="rId10"/>
    <p:sldId id="263" r:id="rId11"/>
  </p:sldIdLst>
  <p:sldSz cx="14630400" cy="8229600"/>
  <p:notesSz cx="8229600" cy="14630400"/>
  <p:embeddedFontLst>
    <p:embeddedFont>
      <p:font typeface="Montserrat" charset="0"/>
      <p:regular r:id="rId13"/>
    </p:embeddedFont>
    <p:embeddedFont>
      <p:font typeface="Calibri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8" d="100"/>
          <a:sy n="68" d="100"/>
        </p:scale>
        <p:origin x="-276" y="-7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1781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xmlns:lc="http://schemas.openxmlformats.org/drawingml/2006/lockedCanvas" id="{29A50B94-DBEB-9815-4684-223EC27F9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6" y="0"/>
            <a:ext cx="14595764" cy="14278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602522" y="2785404"/>
            <a:ext cx="8553157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CREDIT SCORE PREDICTION</a:t>
            </a:r>
          </a:p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AI(101B)</a:t>
            </a:r>
          </a:p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MASTER OF COMPUTER APPLICATION</a:t>
            </a:r>
          </a:p>
          <a:p>
            <a:pPr algn="ctr"/>
            <a:endParaRPr lang="en-US" sz="4000" b="1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Team Leader: </a:t>
            </a:r>
            <a:r>
              <a:rPr lang="en-US" sz="2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Anik</a:t>
            </a:r>
            <a:r>
              <a:rPr lang="en-US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Arya</a:t>
            </a:r>
            <a:r>
              <a:rPr lang="en-US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(202410116100025)</a:t>
            </a:r>
            <a:endParaRPr lang="en-US" sz="28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Members:</a:t>
            </a:r>
          </a:p>
          <a:p>
            <a:r>
              <a:rPr lang="en-US" sz="2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Ashutosh</a:t>
            </a:r>
            <a:r>
              <a:rPr lang="en-US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Chaubey</a:t>
            </a:r>
            <a:r>
              <a:rPr lang="en-US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(202410116100042), </a:t>
            </a:r>
          </a:p>
          <a:p>
            <a:r>
              <a:rPr lang="en-US" sz="2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Anubhav</a:t>
            </a:r>
            <a:r>
              <a:rPr lang="en-US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(202410116100036)</a:t>
            </a:r>
            <a:r>
              <a:rPr lang="en-US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r>
              <a:rPr lang="en-US" sz="2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Anchal</a:t>
            </a:r>
            <a:r>
              <a:rPr lang="en-US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(202410116100024)</a:t>
            </a:r>
          </a:p>
          <a:p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28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r"/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Project Supervisor:</a:t>
            </a:r>
          </a:p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Mr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Apoorv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Jain</a:t>
            </a:r>
          </a:p>
          <a:p>
            <a:pPr algn="r"/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Assistant Professor</a:t>
            </a: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383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769150"/>
            <a:ext cx="751534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 &amp; The Road Ahead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05050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462326" y="305050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Benefits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62326" y="3536633"/>
            <a:ext cx="30014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Enhanced credit score predictions.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347" y="305050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5384363" y="305050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Financial Applications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84363" y="3536633"/>
            <a:ext cx="30014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Numerous uses in the financial industry.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469034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1462326" y="46903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Future Research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62326" y="5176480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Explore explainable AI and federated learning.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58309" y="5766911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offers transformative potential. Further research will enhance fairness and transparency.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363153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Credit Score Prediction: An AI-Powered Approach with Python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826198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Discover how artificial intelligence and Python can revolutionize credit score prediction. This presentation explores AI-driven methods for more accurate and ethical credit assessment.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417677"/>
            <a:ext cx="727186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Understanding Credit Scores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69902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462326" y="2699028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Importance of Credit Scores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62326" y="3541395"/>
            <a:ext cx="30014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Credit scores affect loan interest rates and approvals.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347" y="269902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5384363" y="269902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Components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84363" y="3185160"/>
            <a:ext cx="30014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factors include payment history and amounts owed.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5041821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1462326" y="504182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Implications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62326" y="5527953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Ranges can significantly impact financial opportunities.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58309" y="6118384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Credit scores are vital for financial health. Understanding their components is crucial for improving them.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461855"/>
            <a:ext cx="805862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AI Revolutionizes Credit Scoring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716060"/>
            <a:ext cx="285607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Traditional Limitations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288869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Traditional methods often lack accuracy and are prone to bias.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7139" y="371606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AI Benefits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7139" y="4288869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offers increased accuracy and reduced bias by analyzing complex data.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542091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algorithms provide enhanced analysis. Ethical considerations are paramount in AI-driven credit scoring.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158484"/>
            <a:ext cx="728210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Python Libraries: The Toolkit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3196114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4709" y="3954304"/>
            <a:ext cx="232576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Python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44709" y="4440436"/>
            <a:ext cx="232576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Accessible and easy to learn.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5398" y="3196114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5398" y="3954304"/>
            <a:ext cx="232588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Pandas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95398" y="4440436"/>
            <a:ext cx="232588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Great for data manipulation.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6205" y="3196114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6205" y="3954304"/>
            <a:ext cx="232576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Scikit-learn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6205" y="4440436"/>
            <a:ext cx="232576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Effective for machine learning.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6244709" y="5377577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 is the language of choice. Pandas and Scikit-learn are essential for data analysis and machine learning.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821174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Mastery: Preprocessing &amp; Engineering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2571512"/>
            <a:ext cx="1083231" cy="12999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66461" y="27880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Clean Data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66461" y="3274219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Handle missing values and outliers.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3871436"/>
            <a:ext cx="1083231" cy="129992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66461" y="408801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Scale Features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66461" y="4574143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Apply feature scaling and normalization.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5171361"/>
            <a:ext cx="1083231" cy="12999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66461" y="53879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Select Features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66461" y="5874067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correlation analysis.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758309" y="6715006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Effective preprocessing is essential. Feature engineering creates valuable new data points.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39322"/>
            <a:ext cx="686431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Model Building and Training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385298"/>
            <a:ext cx="2185511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1698665" y="2827853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3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3160395" y="2601873"/>
            <a:ext cx="207311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Split Data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60395" y="3088005"/>
            <a:ext cx="207311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Training vs. testing.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3052048" y="3636050"/>
            <a:ext cx="10711815" cy="15240"/>
          </a:xfrm>
          <a:prstGeom prst="roundRect">
            <a:avLst>
              <a:gd name="adj" fmla="val 1279500"/>
            </a:avLst>
          </a:prstGeom>
          <a:solidFill>
            <a:srgbClr val="60646A"/>
          </a:solidFill>
          <a:ln/>
        </p:spPr>
      </p:sp>
      <p:sp>
        <p:nvSpPr>
          <p:cNvPr id="8" name="Shape 6"/>
          <p:cNvSpPr/>
          <p:nvPr/>
        </p:nvSpPr>
        <p:spPr>
          <a:xfrm>
            <a:off x="758309" y="3759518"/>
            <a:ext cx="4371142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2791539" y="4202073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3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8"/>
          <p:cNvSpPr/>
          <p:nvPr/>
        </p:nvSpPr>
        <p:spPr>
          <a:xfrm>
            <a:off x="5346025" y="3976092"/>
            <a:ext cx="244387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Train Models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46025" y="4462224"/>
            <a:ext cx="244387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Evaluate performance.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5237678" y="5010269"/>
            <a:ext cx="8526185" cy="15240"/>
          </a:xfrm>
          <a:prstGeom prst="roundRect">
            <a:avLst>
              <a:gd name="adj" fmla="val 1279500"/>
            </a:avLst>
          </a:prstGeom>
          <a:solidFill>
            <a:srgbClr val="60646A"/>
          </a:solidFill>
          <a:ln/>
        </p:spPr>
      </p:sp>
      <p:sp>
        <p:nvSpPr>
          <p:cNvPr id="13" name="Shape 11"/>
          <p:cNvSpPr/>
          <p:nvPr/>
        </p:nvSpPr>
        <p:spPr>
          <a:xfrm>
            <a:off x="758309" y="5133737"/>
            <a:ext cx="6556891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7" name="Text 15"/>
          <p:cNvSpPr/>
          <p:nvPr/>
        </p:nvSpPr>
        <p:spPr>
          <a:xfrm>
            <a:off x="758309" y="6643449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Training involves splitting data and tuning parameters. Model performance is key to accuracy and reliability.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05001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 smtClean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System </a:t>
            </a: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Integration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800350"/>
            <a:ext cx="3705463" cy="1959412"/>
          </a:xfrm>
          <a:prstGeom prst="roundRect">
            <a:avLst>
              <a:gd name="adj" fmla="val 9952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61284" y="30169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User Interface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61284" y="3503057"/>
            <a:ext cx="327231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 a user-friendly interface using Flask or Streamlit.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6747" y="2800350"/>
            <a:ext cx="3705463" cy="1959412"/>
          </a:xfrm>
          <a:prstGeom prst="roundRect">
            <a:avLst>
              <a:gd name="adj" fmla="val 9952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0383322" y="30169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Cloud Deployment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83322" y="3503057"/>
            <a:ext cx="32723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Deploy the model to AWS, Azure, or Google Cloud.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4709" y="4976336"/>
            <a:ext cx="7627382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461284" y="519291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System Integration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461284" y="5679043"/>
            <a:ext cx="719423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Integrate AI into existing systems.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6244709" y="6486049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Effective deployment is key for accessibility. Monitoring and retraining ensure ongoing performance.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0" y="464234"/>
            <a:ext cx="66118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VISUALIZATION</a:t>
            </a:r>
            <a:endParaRPr lang="en-US" sz="6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13" y="2147960"/>
            <a:ext cx="5731510" cy="4411980"/>
          </a:xfrm>
          <a:prstGeom prst="rect">
            <a:avLst/>
          </a:prstGeom>
        </p:spPr>
      </p:pic>
      <p:pic>
        <p:nvPicPr>
          <p:cNvPr id="4" name="Picture 3" descr="A graph of a credit score distribution&#10;&#10;AI-generated content may be incorrect.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536" y="2147960"/>
            <a:ext cx="5845126" cy="441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0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392</Words>
  <Application>Microsoft Office PowerPoint</Application>
  <PresentationFormat>Custom</PresentationFormat>
  <Paragraphs>79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Times New Roman</vt:lpstr>
      <vt:lpstr>Montserrat</vt:lpstr>
      <vt:lpstr>Barlow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Hp</cp:lastModifiedBy>
  <cp:revision>3</cp:revision>
  <dcterms:created xsi:type="dcterms:W3CDTF">2025-04-04T04:36:12Z</dcterms:created>
  <dcterms:modified xsi:type="dcterms:W3CDTF">2025-04-04T05:01:48Z</dcterms:modified>
</cp:coreProperties>
</file>